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043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6804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3411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15567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9660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12610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7687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776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70698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17908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9160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69538-B605-4FED-9E84-C89A8AFC5B63}" type="datetimeFigureOut">
              <a:rPr lang="pl-PL" smtClean="0"/>
              <a:t>2017-04-10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D7DA7-1435-47BA-A29E-0FF5C7616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031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Obraz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364" y="498283"/>
            <a:ext cx="2449078" cy="1633037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364" y="2409825"/>
            <a:ext cx="2315104" cy="154340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364" y="4176611"/>
            <a:ext cx="2008742" cy="1339423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46" y="0"/>
            <a:ext cx="2914868" cy="6858000"/>
          </a:xfrm>
          <a:prstGeom prst="rect">
            <a:avLst/>
          </a:prstGeom>
        </p:spPr>
      </p:pic>
      <p:sp>
        <p:nvSpPr>
          <p:cNvPr id="6" name="Trapez 5"/>
          <p:cNvSpPr/>
          <p:nvPr/>
        </p:nvSpPr>
        <p:spPr>
          <a:xfrm rot="5400000">
            <a:off x="6482424" y="703788"/>
            <a:ext cx="1524000" cy="1111584"/>
          </a:xfrm>
          <a:prstGeom prst="trapezoid">
            <a:avLst>
              <a:gd name="adj" fmla="val 3104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8" name="Trapez 7"/>
          <p:cNvSpPr/>
          <p:nvPr/>
        </p:nvSpPr>
        <p:spPr>
          <a:xfrm rot="16200000">
            <a:off x="6342341" y="2616033"/>
            <a:ext cx="1524000" cy="1111584"/>
          </a:xfrm>
          <a:prstGeom prst="trapezoid">
            <a:avLst>
              <a:gd name="adj" fmla="val 31049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Strzałka w lewo 13"/>
          <p:cNvSpPr/>
          <p:nvPr/>
        </p:nvSpPr>
        <p:spPr>
          <a:xfrm>
            <a:off x="3730761" y="2933700"/>
            <a:ext cx="1993763" cy="2381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Strzałka w lewo 18"/>
          <p:cNvSpPr/>
          <p:nvPr/>
        </p:nvSpPr>
        <p:spPr>
          <a:xfrm>
            <a:off x="2937123" y="4505325"/>
            <a:ext cx="2787401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trzałka w lewo 20"/>
          <p:cNvSpPr/>
          <p:nvPr/>
        </p:nvSpPr>
        <p:spPr>
          <a:xfrm>
            <a:off x="3905341" y="1609724"/>
            <a:ext cx="1676309" cy="20002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Dowolny kształt 21"/>
          <p:cNvSpPr/>
          <p:nvPr/>
        </p:nvSpPr>
        <p:spPr>
          <a:xfrm>
            <a:off x="6224092" y="4231732"/>
            <a:ext cx="1095375" cy="997744"/>
          </a:xfrm>
          <a:custGeom>
            <a:avLst/>
            <a:gdLst>
              <a:gd name="connsiteX0" fmla="*/ 1092994 w 1095375"/>
              <a:gd name="connsiteY0" fmla="*/ 0 h 997744"/>
              <a:gd name="connsiteX1" fmla="*/ 1095375 w 1095375"/>
              <a:gd name="connsiteY1" fmla="*/ 997744 h 997744"/>
              <a:gd name="connsiteX2" fmla="*/ 2381 w 1095375"/>
              <a:gd name="connsiteY2" fmla="*/ 519113 h 997744"/>
              <a:gd name="connsiteX3" fmla="*/ 0 w 1095375"/>
              <a:gd name="connsiteY3" fmla="*/ 238125 h 997744"/>
              <a:gd name="connsiteX4" fmla="*/ 1092994 w 1095375"/>
              <a:gd name="connsiteY4" fmla="*/ 0 h 99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75" h="997744">
                <a:moveTo>
                  <a:pt x="1092994" y="0"/>
                </a:moveTo>
                <a:cubicBezTo>
                  <a:pt x="1093788" y="332581"/>
                  <a:pt x="1094581" y="665163"/>
                  <a:pt x="1095375" y="997744"/>
                </a:cubicBezTo>
                <a:lnTo>
                  <a:pt x="2381" y="519113"/>
                </a:lnTo>
                <a:cubicBezTo>
                  <a:pt x="1587" y="425450"/>
                  <a:pt x="794" y="331788"/>
                  <a:pt x="0" y="238125"/>
                </a:cubicBezTo>
                <a:lnTo>
                  <a:pt x="1092994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Strzałka w lewo 12"/>
          <p:cNvSpPr/>
          <p:nvPr/>
        </p:nvSpPr>
        <p:spPr>
          <a:xfrm>
            <a:off x="3067186" y="809624"/>
            <a:ext cx="776681" cy="13334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3846194" y="707021"/>
            <a:ext cx="17808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w sektorze zdrowia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181855036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</Words>
  <Application>Microsoft Office PowerPoint</Application>
  <PresentationFormat>Panoramiczny</PresentationFormat>
  <Paragraphs>1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Motyw pakietu Office</vt:lpstr>
      <vt:lpstr>Prezentacja programu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Bielawska Dorota</dc:creator>
  <cp:lastModifiedBy>Bielawska Dorota</cp:lastModifiedBy>
  <cp:revision>13</cp:revision>
  <dcterms:created xsi:type="dcterms:W3CDTF">2017-04-06T13:16:28Z</dcterms:created>
  <dcterms:modified xsi:type="dcterms:W3CDTF">2017-04-10T12:21:22Z</dcterms:modified>
</cp:coreProperties>
</file>